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85" r:id="rId6"/>
    <p:sldId id="286" r:id="rId7"/>
    <p:sldId id="290" r:id="rId8"/>
    <p:sldId id="291" r:id="rId9"/>
    <p:sldId id="294" r:id="rId10"/>
    <p:sldId id="295" r:id="rId11"/>
    <p:sldId id="287" r:id="rId12"/>
    <p:sldId id="288" r:id="rId13"/>
    <p:sldId id="292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95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7565A-4B87-4407-8A33-AC44D620F3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117D64-0408-43F8-9C69-7941575E0030}">
      <dgm:prSet phldrT="[Text]" custT="1"/>
      <dgm:spPr/>
      <dgm:t>
        <a:bodyPr/>
        <a:lstStyle/>
        <a:p>
          <a:r>
            <a:rPr lang="en-US" sz="3600" dirty="0"/>
            <a:t>Structures </a:t>
          </a:r>
          <a:r>
            <a:rPr lang="en-US" sz="3600" dirty="0" err="1"/>
            <a:t>Subteam</a:t>
          </a:r>
          <a:endParaRPr lang="en-US" sz="3600" dirty="0"/>
        </a:p>
      </dgm:t>
    </dgm:pt>
    <dgm:pt modelId="{4EF940DE-5E3B-4348-95AD-26F1903DB7FF}" type="parTrans" cxnId="{2C0C7901-FC55-4D6C-A6CE-E660375773A1}">
      <dgm:prSet/>
      <dgm:spPr/>
      <dgm:t>
        <a:bodyPr/>
        <a:lstStyle/>
        <a:p>
          <a:endParaRPr lang="en-US" sz="1600"/>
        </a:p>
      </dgm:t>
    </dgm:pt>
    <dgm:pt modelId="{639DA855-3EE2-479E-9E34-B502E43708A0}" type="sibTrans" cxnId="{2C0C7901-FC55-4D6C-A6CE-E660375773A1}">
      <dgm:prSet/>
      <dgm:spPr/>
      <dgm:t>
        <a:bodyPr/>
        <a:lstStyle/>
        <a:p>
          <a:endParaRPr lang="en-US" sz="1600"/>
        </a:p>
      </dgm:t>
    </dgm:pt>
    <dgm:pt modelId="{3CDC3D7B-B57A-444A-94F3-C24F04F4DE70}">
      <dgm:prSet phldrT="[Text]" custT="1"/>
      <dgm:spPr/>
      <dgm:t>
        <a:bodyPr/>
        <a:lstStyle/>
        <a:p>
          <a:r>
            <a:rPr lang="en-US" sz="3600" dirty="0"/>
            <a:t>Airframe Component</a:t>
          </a:r>
        </a:p>
      </dgm:t>
    </dgm:pt>
    <dgm:pt modelId="{904C4C7D-D9EF-4F72-B1DB-9C9C248D52B3}" type="parTrans" cxnId="{DF4CE67E-39FA-4610-B813-363AEB961643}">
      <dgm:prSet/>
      <dgm:spPr/>
      <dgm:t>
        <a:bodyPr/>
        <a:lstStyle/>
        <a:p>
          <a:endParaRPr lang="en-US" sz="1600"/>
        </a:p>
      </dgm:t>
    </dgm:pt>
    <dgm:pt modelId="{6106084A-2D37-4DB5-92A8-7016897E8856}" type="sibTrans" cxnId="{DF4CE67E-39FA-4610-B813-363AEB961643}">
      <dgm:prSet/>
      <dgm:spPr/>
      <dgm:t>
        <a:bodyPr/>
        <a:lstStyle/>
        <a:p>
          <a:endParaRPr lang="en-US" sz="1600"/>
        </a:p>
      </dgm:t>
    </dgm:pt>
    <dgm:pt modelId="{9DF3DB0E-FDD1-4F27-B690-D5937C61892B}">
      <dgm:prSet phldrT="[Text]" custT="1"/>
      <dgm:spPr/>
      <dgm:t>
        <a:bodyPr/>
        <a:lstStyle/>
        <a:p>
          <a:r>
            <a:rPr lang="en-US" sz="3600" dirty="0"/>
            <a:t>Recovery Component</a:t>
          </a:r>
        </a:p>
      </dgm:t>
    </dgm:pt>
    <dgm:pt modelId="{E39CAD88-371D-490C-B6F0-537EAA1EC4E0}" type="parTrans" cxnId="{541D4D0A-3188-44AD-AB4B-2C33C6931DDC}">
      <dgm:prSet/>
      <dgm:spPr/>
      <dgm:t>
        <a:bodyPr/>
        <a:lstStyle/>
        <a:p>
          <a:endParaRPr lang="en-US" sz="1600"/>
        </a:p>
      </dgm:t>
    </dgm:pt>
    <dgm:pt modelId="{817D7F65-3252-4AD0-B205-95392179050A}" type="sibTrans" cxnId="{541D4D0A-3188-44AD-AB4B-2C33C6931DDC}">
      <dgm:prSet/>
      <dgm:spPr/>
      <dgm:t>
        <a:bodyPr/>
        <a:lstStyle/>
        <a:p>
          <a:endParaRPr lang="en-US" sz="1600"/>
        </a:p>
      </dgm:t>
    </dgm:pt>
    <dgm:pt modelId="{DE874815-AEDC-4025-BFB6-2450210E2563}" type="pres">
      <dgm:prSet presAssocID="{1877565A-4B87-4407-8A33-AC44D620F3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147440-9CC2-45C8-9075-53F4FB8F9BDC}" type="pres">
      <dgm:prSet presAssocID="{A4117D64-0408-43F8-9C69-7941575E0030}" presName="hierRoot1" presStyleCnt="0">
        <dgm:presLayoutVars>
          <dgm:hierBranch val="init"/>
        </dgm:presLayoutVars>
      </dgm:prSet>
      <dgm:spPr/>
    </dgm:pt>
    <dgm:pt modelId="{C52E3138-D3AB-4994-85DE-A83228785408}" type="pres">
      <dgm:prSet presAssocID="{A4117D64-0408-43F8-9C69-7941575E0030}" presName="rootComposite1" presStyleCnt="0"/>
      <dgm:spPr/>
    </dgm:pt>
    <dgm:pt modelId="{C363A9D7-A9AA-44EE-B900-0983F041B193}" type="pres">
      <dgm:prSet presAssocID="{A4117D64-0408-43F8-9C69-7941575E0030}" presName="rootText1" presStyleLbl="node0" presStyleIdx="0" presStyleCnt="1" custScaleY="122749">
        <dgm:presLayoutVars>
          <dgm:chPref val="3"/>
        </dgm:presLayoutVars>
      </dgm:prSet>
      <dgm:spPr/>
    </dgm:pt>
    <dgm:pt modelId="{E2E179E7-B606-4DF8-8418-F3BAE750DFCA}" type="pres">
      <dgm:prSet presAssocID="{A4117D64-0408-43F8-9C69-7941575E0030}" presName="rootConnector1" presStyleLbl="node1" presStyleIdx="0" presStyleCnt="0"/>
      <dgm:spPr/>
    </dgm:pt>
    <dgm:pt modelId="{2D5CBD89-2427-4008-8903-44790BF258B7}" type="pres">
      <dgm:prSet presAssocID="{A4117D64-0408-43F8-9C69-7941575E0030}" presName="hierChild2" presStyleCnt="0"/>
      <dgm:spPr/>
    </dgm:pt>
    <dgm:pt modelId="{B4EC4221-B632-40E0-8C9F-4FC2349A7775}" type="pres">
      <dgm:prSet presAssocID="{904C4C7D-D9EF-4F72-B1DB-9C9C248D52B3}" presName="Name37" presStyleLbl="parChTrans1D2" presStyleIdx="0" presStyleCnt="2"/>
      <dgm:spPr/>
    </dgm:pt>
    <dgm:pt modelId="{0F22FB58-6308-4C74-ABD0-6A876420D73B}" type="pres">
      <dgm:prSet presAssocID="{3CDC3D7B-B57A-444A-94F3-C24F04F4DE70}" presName="hierRoot2" presStyleCnt="0">
        <dgm:presLayoutVars>
          <dgm:hierBranch val="init"/>
        </dgm:presLayoutVars>
      </dgm:prSet>
      <dgm:spPr/>
    </dgm:pt>
    <dgm:pt modelId="{76738F88-48FA-408C-877D-7B0F823F06B8}" type="pres">
      <dgm:prSet presAssocID="{3CDC3D7B-B57A-444A-94F3-C24F04F4DE70}" presName="rootComposite" presStyleCnt="0"/>
      <dgm:spPr/>
    </dgm:pt>
    <dgm:pt modelId="{8B3288DB-42B5-43B7-AB13-520C84019DD9}" type="pres">
      <dgm:prSet presAssocID="{3CDC3D7B-B57A-444A-94F3-C24F04F4DE70}" presName="rootText" presStyleLbl="node2" presStyleIdx="0" presStyleCnt="2" custScaleY="130471">
        <dgm:presLayoutVars>
          <dgm:chPref val="3"/>
        </dgm:presLayoutVars>
      </dgm:prSet>
      <dgm:spPr/>
    </dgm:pt>
    <dgm:pt modelId="{5F61B85A-61E2-465B-B5BF-F9BBF0329A66}" type="pres">
      <dgm:prSet presAssocID="{3CDC3D7B-B57A-444A-94F3-C24F04F4DE70}" presName="rootConnector" presStyleLbl="node2" presStyleIdx="0" presStyleCnt="2"/>
      <dgm:spPr/>
    </dgm:pt>
    <dgm:pt modelId="{E39F584D-2D78-4AF2-A98E-50398E8B67F6}" type="pres">
      <dgm:prSet presAssocID="{3CDC3D7B-B57A-444A-94F3-C24F04F4DE70}" presName="hierChild4" presStyleCnt="0"/>
      <dgm:spPr/>
    </dgm:pt>
    <dgm:pt modelId="{B7C82518-7C39-4AB8-8860-D589824DC90B}" type="pres">
      <dgm:prSet presAssocID="{3CDC3D7B-B57A-444A-94F3-C24F04F4DE70}" presName="hierChild5" presStyleCnt="0"/>
      <dgm:spPr/>
    </dgm:pt>
    <dgm:pt modelId="{EB41D289-76B9-485C-8694-DD615E713396}" type="pres">
      <dgm:prSet presAssocID="{E39CAD88-371D-490C-B6F0-537EAA1EC4E0}" presName="Name37" presStyleLbl="parChTrans1D2" presStyleIdx="1" presStyleCnt="2"/>
      <dgm:spPr/>
    </dgm:pt>
    <dgm:pt modelId="{F90C5846-A289-4507-BBD7-3B866AA4FF88}" type="pres">
      <dgm:prSet presAssocID="{9DF3DB0E-FDD1-4F27-B690-D5937C61892B}" presName="hierRoot2" presStyleCnt="0">
        <dgm:presLayoutVars>
          <dgm:hierBranch val="init"/>
        </dgm:presLayoutVars>
      </dgm:prSet>
      <dgm:spPr/>
    </dgm:pt>
    <dgm:pt modelId="{E872A901-09E6-445C-B1C6-BB6BF409E564}" type="pres">
      <dgm:prSet presAssocID="{9DF3DB0E-FDD1-4F27-B690-D5937C61892B}" presName="rootComposite" presStyleCnt="0"/>
      <dgm:spPr/>
    </dgm:pt>
    <dgm:pt modelId="{F4C8A7DA-D69D-4EDE-88FC-8DAE7E225635}" type="pres">
      <dgm:prSet presAssocID="{9DF3DB0E-FDD1-4F27-B690-D5937C61892B}" presName="rootText" presStyleLbl="node2" presStyleIdx="1" presStyleCnt="2" custScaleY="130940">
        <dgm:presLayoutVars>
          <dgm:chPref val="3"/>
        </dgm:presLayoutVars>
      </dgm:prSet>
      <dgm:spPr/>
    </dgm:pt>
    <dgm:pt modelId="{07E52780-E024-4D08-B5A5-6F7876B1DF45}" type="pres">
      <dgm:prSet presAssocID="{9DF3DB0E-FDD1-4F27-B690-D5937C61892B}" presName="rootConnector" presStyleLbl="node2" presStyleIdx="1" presStyleCnt="2"/>
      <dgm:spPr/>
    </dgm:pt>
    <dgm:pt modelId="{171C3E5D-ECE0-40CC-9EB6-C04674C95B7F}" type="pres">
      <dgm:prSet presAssocID="{9DF3DB0E-FDD1-4F27-B690-D5937C61892B}" presName="hierChild4" presStyleCnt="0"/>
      <dgm:spPr/>
    </dgm:pt>
    <dgm:pt modelId="{EA6F7D76-E766-47CA-A298-38D6A1D5C626}" type="pres">
      <dgm:prSet presAssocID="{9DF3DB0E-FDD1-4F27-B690-D5937C61892B}" presName="hierChild5" presStyleCnt="0"/>
      <dgm:spPr/>
    </dgm:pt>
    <dgm:pt modelId="{6104B12C-D253-4752-85E1-5AD06FE029A9}" type="pres">
      <dgm:prSet presAssocID="{A4117D64-0408-43F8-9C69-7941575E0030}" presName="hierChild3" presStyleCnt="0"/>
      <dgm:spPr/>
    </dgm:pt>
  </dgm:ptLst>
  <dgm:cxnLst>
    <dgm:cxn modelId="{2C0C7901-FC55-4D6C-A6CE-E660375773A1}" srcId="{1877565A-4B87-4407-8A33-AC44D620F366}" destId="{A4117D64-0408-43F8-9C69-7941575E0030}" srcOrd="0" destOrd="0" parTransId="{4EF940DE-5E3B-4348-95AD-26F1903DB7FF}" sibTransId="{639DA855-3EE2-479E-9E34-B502E43708A0}"/>
    <dgm:cxn modelId="{E0A26902-6E64-4DD0-9F9C-4CDE01EDA621}" type="presOf" srcId="{3CDC3D7B-B57A-444A-94F3-C24F04F4DE70}" destId="{5F61B85A-61E2-465B-B5BF-F9BBF0329A66}" srcOrd="1" destOrd="0" presId="urn:microsoft.com/office/officeart/2005/8/layout/orgChart1"/>
    <dgm:cxn modelId="{541D4D0A-3188-44AD-AB4B-2C33C6931DDC}" srcId="{A4117D64-0408-43F8-9C69-7941575E0030}" destId="{9DF3DB0E-FDD1-4F27-B690-D5937C61892B}" srcOrd="1" destOrd="0" parTransId="{E39CAD88-371D-490C-B6F0-537EAA1EC4E0}" sibTransId="{817D7F65-3252-4AD0-B205-95392179050A}"/>
    <dgm:cxn modelId="{BE7AE62A-A55A-4082-9698-C4E5A02245C0}" type="presOf" srcId="{E39CAD88-371D-490C-B6F0-537EAA1EC4E0}" destId="{EB41D289-76B9-485C-8694-DD615E713396}" srcOrd="0" destOrd="0" presId="urn:microsoft.com/office/officeart/2005/8/layout/orgChart1"/>
    <dgm:cxn modelId="{DCB16372-A58A-482E-BA3E-9A196FC19A7F}" type="presOf" srcId="{9DF3DB0E-FDD1-4F27-B690-D5937C61892B}" destId="{F4C8A7DA-D69D-4EDE-88FC-8DAE7E225635}" srcOrd="0" destOrd="0" presId="urn:microsoft.com/office/officeart/2005/8/layout/orgChart1"/>
    <dgm:cxn modelId="{DF4CE67E-39FA-4610-B813-363AEB961643}" srcId="{A4117D64-0408-43F8-9C69-7941575E0030}" destId="{3CDC3D7B-B57A-444A-94F3-C24F04F4DE70}" srcOrd="0" destOrd="0" parTransId="{904C4C7D-D9EF-4F72-B1DB-9C9C248D52B3}" sibTransId="{6106084A-2D37-4DB5-92A8-7016897E8856}"/>
    <dgm:cxn modelId="{A0836F97-3074-459C-B87D-1339CCD8CB59}" type="presOf" srcId="{1877565A-4B87-4407-8A33-AC44D620F366}" destId="{DE874815-AEDC-4025-BFB6-2450210E2563}" srcOrd="0" destOrd="0" presId="urn:microsoft.com/office/officeart/2005/8/layout/orgChart1"/>
    <dgm:cxn modelId="{C4D8A8AC-0660-45D9-8B54-2655434CDEC2}" type="presOf" srcId="{A4117D64-0408-43F8-9C69-7941575E0030}" destId="{E2E179E7-B606-4DF8-8418-F3BAE750DFCA}" srcOrd="1" destOrd="0" presId="urn:microsoft.com/office/officeart/2005/8/layout/orgChart1"/>
    <dgm:cxn modelId="{E51BD0D9-5B3A-42A3-B419-2918CA66E4A5}" type="presOf" srcId="{9DF3DB0E-FDD1-4F27-B690-D5937C61892B}" destId="{07E52780-E024-4D08-B5A5-6F7876B1DF45}" srcOrd="1" destOrd="0" presId="urn:microsoft.com/office/officeart/2005/8/layout/orgChart1"/>
    <dgm:cxn modelId="{9719D0E1-7DEF-43FA-B164-4A1B1DB3A5C6}" type="presOf" srcId="{A4117D64-0408-43F8-9C69-7941575E0030}" destId="{C363A9D7-A9AA-44EE-B900-0983F041B193}" srcOrd="0" destOrd="0" presId="urn:microsoft.com/office/officeart/2005/8/layout/orgChart1"/>
    <dgm:cxn modelId="{7A2495E5-14FF-4F92-AEA1-B0B10FF7BFEA}" type="presOf" srcId="{904C4C7D-D9EF-4F72-B1DB-9C9C248D52B3}" destId="{B4EC4221-B632-40E0-8C9F-4FC2349A7775}" srcOrd="0" destOrd="0" presId="urn:microsoft.com/office/officeart/2005/8/layout/orgChart1"/>
    <dgm:cxn modelId="{023AF7F5-AA4D-4166-ADDA-7DA1F28235C1}" type="presOf" srcId="{3CDC3D7B-B57A-444A-94F3-C24F04F4DE70}" destId="{8B3288DB-42B5-43B7-AB13-520C84019DD9}" srcOrd="0" destOrd="0" presId="urn:microsoft.com/office/officeart/2005/8/layout/orgChart1"/>
    <dgm:cxn modelId="{4C628BE6-8381-4D00-B298-B38491C5639B}" type="presParOf" srcId="{DE874815-AEDC-4025-BFB6-2450210E2563}" destId="{BE147440-9CC2-45C8-9075-53F4FB8F9BDC}" srcOrd="0" destOrd="0" presId="urn:microsoft.com/office/officeart/2005/8/layout/orgChart1"/>
    <dgm:cxn modelId="{E8F667C3-E633-42D3-9A9A-BBE50E7AA1F5}" type="presParOf" srcId="{BE147440-9CC2-45C8-9075-53F4FB8F9BDC}" destId="{C52E3138-D3AB-4994-85DE-A83228785408}" srcOrd="0" destOrd="0" presId="urn:microsoft.com/office/officeart/2005/8/layout/orgChart1"/>
    <dgm:cxn modelId="{B47D8053-1A13-4D7A-BB9D-5DB49C86E5F1}" type="presParOf" srcId="{C52E3138-D3AB-4994-85DE-A83228785408}" destId="{C363A9D7-A9AA-44EE-B900-0983F041B193}" srcOrd="0" destOrd="0" presId="urn:microsoft.com/office/officeart/2005/8/layout/orgChart1"/>
    <dgm:cxn modelId="{40BDB4B8-9B2B-4CE9-B48A-C35D624D4807}" type="presParOf" srcId="{C52E3138-D3AB-4994-85DE-A83228785408}" destId="{E2E179E7-B606-4DF8-8418-F3BAE750DFCA}" srcOrd="1" destOrd="0" presId="urn:microsoft.com/office/officeart/2005/8/layout/orgChart1"/>
    <dgm:cxn modelId="{28EE1FD9-1BD6-4CBE-89C6-1DEF5A058E4C}" type="presParOf" srcId="{BE147440-9CC2-45C8-9075-53F4FB8F9BDC}" destId="{2D5CBD89-2427-4008-8903-44790BF258B7}" srcOrd="1" destOrd="0" presId="urn:microsoft.com/office/officeart/2005/8/layout/orgChart1"/>
    <dgm:cxn modelId="{17A5435D-3D36-4BF3-BDC3-7E16AE5719AF}" type="presParOf" srcId="{2D5CBD89-2427-4008-8903-44790BF258B7}" destId="{B4EC4221-B632-40E0-8C9F-4FC2349A7775}" srcOrd="0" destOrd="0" presId="urn:microsoft.com/office/officeart/2005/8/layout/orgChart1"/>
    <dgm:cxn modelId="{4E9AC543-DEBC-41CE-922F-D2847C54EC56}" type="presParOf" srcId="{2D5CBD89-2427-4008-8903-44790BF258B7}" destId="{0F22FB58-6308-4C74-ABD0-6A876420D73B}" srcOrd="1" destOrd="0" presId="urn:microsoft.com/office/officeart/2005/8/layout/orgChart1"/>
    <dgm:cxn modelId="{419A6B1E-6979-4202-AC81-46866B9156F5}" type="presParOf" srcId="{0F22FB58-6308-4C74-ABD0-6A876420D73B}" destId="{76738F88-48FA-408C-877D-7B0F823F06B8}" srcOrd="0" destOrd="0" presId="urn:microsoft.com/office/officeart/2005/8/layout/orgChart1"/>
    <dgm:cxn modelId="{722FB662-FE6E-407E-971E-A698203CBF64}" type="presParOf" srcId="{76738F88-48FA-408C-877D-7B0F823F06B8}" destId="{8B3288DB-42B5-43B7-AB13-520C84019DD9}" srcOrd="0" destOrd="0" presId="urn:microsoft.com/office/officeart/2005/8/layout/orgChart1"/>
    <dgm:cxn modelId="{C73D1BE4-AC21-4154-8897-20E24A6D5D2B}" type="presParOf" srcId="{76738F88-48FA-408C-877D-7B0F823F06B8}" destId="{5F61B85A-61E2-465B-B5BF-F9BBF0329A66}" srcOrd="1" destOrd="0" presId="urn:microsoft.com/office/officeart/2005/8/layout/orgChart1"/>
    <dgm:cxn modelId="{C81D7430-190A-42EB-92A2-DEBBF25C8397}" type="presParOf" srcId="{0F22FB58-6308-4C74-ABD0-6A876420D73B}" destId="{E39F584D-2D78-4AF2-A98E-50398E8B67F6}" srcOrd="1" destOrd="0" presId="urn:microsoft.com/office/officeart/2005/8/layout/orgChart1"/>
    <dgm:cxn modelId="{750D147D-6344-497A-B192-E78E4DBED83A}" type="presParOf" srcId="{0F22FB58-6308-4C74-ABD0-6A876420D73B}" destId="{B7C82518-7C39-4AB8-8860-D589824DC90B}" srcOrd="2" destOrd="0" presId="urn:microsoft.com/office/officeart/2005/8/layout/orgChart1"/>
    <dgm:cxn modelId="{7EB2FC81-45B5-4802-909A-DCDF237DFCB9}" type="presParOf" srcId="{2D5CBD89-2427-4008-8903-44790BF258B7}" destId="{EB41D289-76B9-485C-8694-DD615E713396}" srcOrd="2" destOrd="0" presId="urn:microsoft.com/office/officeart/2005/8/layout/orgChart1"/>
    <dgm:cxn modelId="{E5B2F3E5-C952-4561-BC5C-641076C92FBA}" type="presParOf" srcId="{2D5CBD89-2427-4008-8903-44790BF258B7}" destId="{F90C5846-A289-4507-BBD7-3B866AA4FF88}" srcOrd="3" destOrd="0" presId="urn:microsoft.com/office/officeart/2005/8/layout/orgChart1"/>
    <dgm:cxn modelId="{DA4FA6BA-A78B-4AEF-894B-E046A0104D76}" type="presParOf" srcId="{F90C5846-A289-4507-BBD7-3B866AA4FF88}" destId="{E872A901-09E6-445C-B1C6-BB6BF409E564}" srcOrd="0" destOrd="0" presId="urn:microsoft.com/office/officeart/2005/8/layout/orgChart1"/>
    <dgm:cxn modelId="{5C4DDE56-7C25-4720-95B0-ADF2ADADE05A}" type="presParOf" srcId="{E872A901-09E6-445C-B1C6-BB6BF409E564}" destId="{F4C8A7DA-D69D-4EDE-88FC-8DAE7E225635}" srcOrd="0" destOrd="0" presId="urn:microsoft.com/office/officeart/2005/8/layout/orgChart1"/>
    <dgm:cxn modelId="{BF6B884B-1199-4747-A43B-76DA0905BC3E}" type="presParOf" srcId="{E872A901-09E6-445C-B1C6-BB6BF409E564}" destId="{07E52780-E024-4D08-B5A5-6F7876B1DF45}" srcOrd="1" destOrd="0" presId="urn:microsoft.com/office/officeart/2005/8/layout/orgChart1"/>
    <dgm:cxn modelId="{C5055270-AA25-42CF-95C3-BE41925E8D81}" type="presParOf" srcId="{F90C5846-A289-4507-BBD7-3B866AA4FF88}" destId="{171C3E5D-ECE0-40CC-9EB6-C04674C95B7F}" srcOrd="1" destOrd="0" presId="urn:microsoft.com/office/officeart/2005/8/layout/orgChart1"/>
    <dgm:cxn modelId="{64945090-4B27-4613-9384-A5D46AC7BD08}" type="presParOf" srcId="{F90C5846-A289-4507-BBD7-3B866AA4FF88}" destId="{EA6F7D76-E766-47CA-A298-38D6A1D5C626}" srcOrd="2" destOrd="0" presId="urn:microsoft.com/office/officeart/2005/8/layout/orgChart1"/>
    <dgm:cxn modelId="{8AD4E0F6-BEFB-4D4D-BCBA-2586C6CF2883}" type="presParOf" srcId="{BE147440-9CC2-45C8-9075-53F4FB8F9BDC}" destId="{6104B12C-D253-4752-85E1-5AD06FE029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1D289-76B9-485C-8694-DD615E713396}">
      <dsp:nvSpPr>
        <dsp:cNvPr id="0" name=""/>
        <dsp:cNvSpPr/>
      </dsp:nvSpPr>
      <dsp:spPr>
        <a:xfrm>
          <a:off x="3943349" y="1806621"/>
          <a:ext cx="1779393" cy="617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820"/>
              </a:lnTo>
              <a:lnTo>
                <a:pt x="1779393" y="308820"/>
              </a:lnTo>
              <a:lnTo>
                <a:pt x="1779393" y="617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C4221-B632-40E0-8C9F-4FC2349A7775}">
      <dsp:nvSpPr>
        <dsp:cNvPr id="0" name=""/>
        <dsp:cNvSpPr/>
      </dsp:nvSpPr>
      <dsp:spPr>
        <a:xfrm>
          <a:off x="2163956" y="1806621"/>
          <a:ext cx="1779393" cy="617640"/>
        </a:xfrm>
        <a:custGeom>
          <a:avLst/>
          <a:gdLst/>
          <a:ahLst/>
          <a:cxnLst/>
          <a:rect l="0" t="0" r="0" b="0"/>
          <a:pathLst>
            <a:path>
              <a:moveTo>
                <a:pt x="1779393" y="0"/>
              </a:moveTo>
              <a:lnTo>
                <a:pt x="1779393" y="308820"/>
              </a:lnTo>
              <a:lnTo>
                <a:pt x="0" y="308820"/>
              </a:lnTo>
              <a:lnTo>
                <a:pt x="0" y="617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3A9D7-A9AA-44EE-B900-0983F041B193}">
      <dsp:nvSpPr>
        <dsp:cNvPr id="0" name=""/>
        <dsp:cNvSpPr/>
      </dsp:nvSpPr>
      <dsp:spPr>
        <a:xfrm>
          <a:off x="2472776" y="1507"/>
          <a:ext cx="2941146" cy="1805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Structures </a:t>
          </a:r>
          <a:r>
            <a:rPr lang="en-US" sz="3600" kern="1200" dirty="0" err="1"/>
            <a:t>Subteam</a:t>
          </a:r>
          <a:endParaRPr lang="en-US" sz="3600" kern="1200" dirty="0"/>
        </a:p>
      </dsp:txBody>
      <dsp:txXfrm>
        <a:off x="2472776" y="1507"/>
        <a:ext cx="2941146" cy="1805113"/>
      </dsp:txXfrm>
    </dsp:sp>
    <dsp:sp modelId="{8B3288DB-42B5-43B7-AB13-520C84019DD9}">
      <dsp:nvSpPr>
        <dsp:cNvPr id="0" name=""/>
        <dsp:cNvSpPr/>
      </dsp:nvSpPr>
      <dsp:spPr>
        <a:xfrm>
          <a:off x="693383" y="2424262"/>
          <a:ext cx="2941146" cy="1918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Airframe Component</a:t>
          </a:r>
        </a:p>
      </dsp:txBody>
      <dsp:txXfrm>
        <a:off x="693383" y="2424262"/>
        <a:ext cx="2941146" cy="1918671"/>
      </dsp:txXfrm>
    </dsp:sp>
    <dsp:sp modelId="{F4C8A7DA-D69D-4EDE-88FC-8DAE7E225635}">
      <dsp:nvSpPr>
        <dsp:cNvPr id="0" name=""/>
        <dsp:cNvSpPr/>
      </dsp:nvSpPr>
      <dsp:spPr>
        <a:xfrm>
          <a:off x="4252170" y="2424262"/>
          <a:ext cx="2941146" cy="1925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Recovery Component</a:t>
          </a:r>
        </a:p>
      </dsp:txBody>
      <dsp:txXfrm>
        <a:off x="4252170" y="2424262"/>
        <a:ext cx="2941146" cy="1925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70B4-A64A-4D30-B615-6FF2B3327D4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58C6-2FB0-46D2-AB9B-9F7922AA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30" y="1122363"/>
            <a:ext cx="8664166" cy="2387600"/>
          </a:xfrm>
        </p:spPr>
        <p:txBody>
          <a:bodyPr>
            <a:normAutofit/>
          </a:bodyPr>
          <a:lstStyle/>
          <a:p>
            <a:r>
              <a:rPr lang="en-US" dirty="0"/>
              <a:t>Eagle Space Flight Team</a:t>
            </a:r>
            <a:br>
              <a:rPr lang="en-US" dirty="0"/>
            </a:br>
            <a:r>
              <a:rPr lang="en-US" dirty="0"/>
              <a:t>Structures Team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Nicole Shriver</a:t>
            </a:r>
          </a:p>
          <a:p>
            <a:r>
              <a:rPr lang="en-US" dirty="0"/>
              <a:t>shrivern@my.erau.edu</a:t>
            </a:r>
          </a:p>
          <a:p>
            <a:r>
              <a:rPr lang="en-US" dirty="0"/>
              <a:t>Mentor: Jacob Zwick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2"/>
            <a:ext cx="1492464" cy="1241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1026" name="Picture 2" descr="Sha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10" y="83478"/>
            <a:ext cx="1305404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8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Jacob Zwick</a:t>
            </a:r>
          </a:p>
          <a:p>
            <a:r>
              <a:rPr lang="en-US" dirty="0"/>
              <a:t>Julio Benavides</a:t>
            </a:r>
          </a:p>
          <a:p>
            <a:r>
              <a:rPr lang="en-US" dirty="0"/>
              <a:t>Benjamin Bahr</a:t>
            </a:r>
          </a:p>
          <a:p>
            <a:r>
              <a:rPr lang="en-US" dirty="0"/>
              <a:t>Loren Bahr</a:t>
            </a:r>
          </a:p>
          <a:p>
            <a:r>
              <a:rPr lang="en-US" dirty="0"/>
              <a:t>Reece Cabanas</a:t>
            </a:r>
          </a:p>
          <a:p>
            <a:r>
              <a:rPr lang="en-US" dirty="0"/>
              <a:t>Alex Collins</a:t>
            </a:r>
          </a:p>
          <a:p>
            <a:r>
              <a:rPr lang="en-US" dirty="0"/>
              <a:t>Daniel Dyck</a:t>
            </a:r>
          </a:p>
          <a:p>
            <a:r>
              <a:rPr lang="en-US" dirty="0"/>
              <a:t>Daniel Griffith</a:t>
            </a:r>
          </a:p>
          <a:p>
            <a:r>
              <a:rPr lang="en-US" dirty="0"/>
              <a:t>Robert Hagen</a:t>
            </a:r>
          </a:p>
          <a:p>
            <a:r>
              <a:rPr lang="en-US" dirty="0"/>
              <a:t>Allyson McClellan</a:t>
            </a:r>
          </a:p>
          <a:p>
            <a:r>
              <a:rPr lang="en-US" dirty="0"/>
              <a:t>Tristan </a:t>
            </a:r>
            <a:r>
              <a:rPr lang="en-US" dirty="0" err="1"/>
              <a:t>Minkoff</a:t>
            </a:r>
            <a:endParaRPr lang="en-US" dirty="0"/>
          </a:p>
          <a:p>
            <a:r>
              <a:rPr lang="en-US" dirty="0" err="1"/>
              <a:t>Xander</a:t>
            </a:r>
            <a:r>
              <a:rPr lang="en-US" dirty="0"/>
              <a:t> Pickard</a:t>
            </a:r>
          </a:p>
          <a:p>
            <a:r>
              <a:rPr lang="en-US" dirty="0"/>
              <a:t>Cameron Ralphs</a:t>
            </a:r>
          </a:p>
          <a:p>
            <a:r>
              <a:rPr lang="en-US" dirty="0"/>
              <a:t>Chad </a:t>
            </a:r>
            <a:r>
              <a:rPr lang="en-US" dirty="0" err="1"/>
              <a:t>Reinart</a:t>
            </a:r>
            <a:endParaRPr lang="en-US" dirty="0"/>
          </a:p>
          <a:p>
            <a:r>
              <a:rPr lang="en-US" dirty="0"/>
              <a:t>Nina Rogerson</a:t>
            </a:r>
          </a:p>
          <a:p>
            <a:r>
              <a:rPr lang="en-US" dirty="0"/>
              <a:t>Adam Scott</a:t>
            </a:r>
          </a:p>
        </p:txBody>
      </p:sp>
    </p:spTree>
    <p:extLst>
      <p:ext uri="{BB962C8B-B14F-4D97-AF65-F5344CB8AC3E}">
        <p14:creationId xmlns:p14="http://schemas.microsoft.com/office/powerpoint/2010/main" val="398538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5060731"/>
            <a:ext cx="7886700" cy="11162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Nicole Shriver</a:t>
            </a:r>
          </a:p>
          <a:p>
            <a:pPr marL="0" indent="0" algn="ctr">
              <a:buNone/>
            </a:pPr>
            <a:r>
              <a:rPr lang="en-US" dirty="0"/>
              <a:t>shrivern@my.erau.edu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29669"/>
          <a:stretch/>
        </p:blipFill>
        <p:spPr>
          <a:xfrm>
            <a:off x="1248103" y="1597570"/>
            <a:ext cx="6647793" cy="32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4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Structures Team</a:t>
            </a:r>
          </a:p>
          <a:p>
            <a:r>
              <a:rPr lang="en-US" dirty="0"/>
              <a:t>Primary Objectives</a:t>
            </a:r>
          </a:p>
          <a:p>
            <a:r>
              <a:rPr lang="en-US" dirty="0"/>
              <a:t>Vehicle Design</a:t>
            </a:r>
          </a:p>
          <a:p>
            <a:r>
              <a:rPr lang="en-US" dirty="0"/>
              <a:t>Airframe Component</a:t>
            </a:r>
          </a:p>
          <a:p>
            <a:r>
              <a:rPr lang="en-US" dirty="0"/>
              <a:t>Recovery Component</a:t>
            </a:r>
          </a:p>
          <a:p>
            <a:r>
              <a:rPr lang="en-US" dirty="0"/>
              <a:t>Testbed Rocket Goals</a:t>
            </a:r>
          </a:p>
          <a:p>
            <a:r>
              <a:rPr lang="en-US" dirty="0"/>
              <a:t>Testing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0" y="4005848"/>
            <a:ext cx="4091940" cy="2708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46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Structures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components of the rockets</a:t>
            </a:r>
          </a:p>
          <a:p>
            <a:r>
              <a:rPr lang="en-US" dirty="0"/>
              <a:t>Design, analysis, construction, and testing of the space vehicle and all those leading to 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/>
          <a:stretch/>
        </p:blipFill>
        <p:spPr>
          <a:xfrm rot="10800000">
            <a:off x="628650" y="3534153"/>
            <a:ext cx="3328495" cy="2757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1"/>
          <a:stretch/>
        </p:blipFill>
        <p:spPr>
          <a:xfrm>
            <a:off x="4061195" y="3534153"/>
            <a:ext cx="4454155" cy="275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8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Structures Subsystem should transport less than 10 kilograms of payload.</a:t>
            </a:r>
          </a:p>
          <a:p>
            <a:pPr>
              <a:spcAft>
                <a:spcPts val="1200"/>
              </a:spcAft>
            </a:pPr>
            <a:r>
              <a:rPr lang="en-US" dirty="0"/>
              <a:t>At least 50 percent of the Structures Subsystem should be reusable.</a:t>
            </a:r>
          </a:p>
          <a:p>
            <a:pPr>
              <a:spcAft>
                <a:spcPts val="1200"/>
              </a:spcAft>
            </a:pPr>
            <a:r>
              <a:rPr lang="en-US" dirty="0"/>
              <a:t>The Structures Subsystem should survive the predicted thermal profile.</a:t>
            </a:r>
          </a:p>
          <a:p>
            <a:pPr>
              <a:spcAft>
                <a:spcPts val="1200"/>
              </a:spcAft>
            </a:pPr>
            <a:r>
              <a:rPr lang="en-US" dirty="0"/>
              <a:t>SpaceShotOne should be recovered in a safe manner.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6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Design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707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Airframe Component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Structural and thermal analysis of the rocket</a:t>
            </a:r>
          </a:p>
          <a:p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25672" r="7017" b="20456"/>
          <a:stretch/>
        </p:blipFill>
        <p:spPr>
          <a:xfrm>
            <a:off x="723207" y="3503663"/>
            <a:ext cx="7697585" cy="26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6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Component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Ensures that the rocket will be recovered safely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1" b="1478"/>
          <a:stretch/>
        </p:blipFill>
        <p:spPr>
          <a:xfrm>
            <a:off x="1902331" y="3127023"/>
            <a:ext cx="5339338" cy="304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5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 Rocket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a vehicle that allows for testing of electronic components and data gathering to validate aerodynamic models.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55" y="3186333"/>
            <a:ext cx="4561689" cy="30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8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parachutes will deploy</a:t>
            </a:r>
          </a:p>
          <a:p>
            <a:r>
              <a:rPr lang="en-US" dirty="0"/>
              <a:t>Testing will ensure mission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2" y="3596373"/>
            <a:ext cx="4119329" cy="2757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3972" y="3589253"/>
            <a:ext cx="3159642" cy="23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8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09634FE2A124B8F573738AF5E3AB7" ma:contentTypeVersion="0" ma:contentTypeDescription="Create a new document." ma:contentTypeScope="" ma:versionID="ace3a1378684e757d251948f9af2ca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146A33-E590-484A-9AE2-EC282E89C29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68F8A3-3E71-4C35-9E65-4CCE0ED27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27C8C2-B830-4A9D-968A-C8845DC236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743</TotalTime>
  <Words>206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Eagle Space Flight Team Structures Team</vt:lpstr>
      <vt:lpstr>Outline</vt:lpstr>
      <vt:lpstr>About Structures Team</vt:lpstr>
      <vt:lpstr>Primary Objectives</vt:lpstr>
      <vt:lpstr>Vehicle Design</vt:lpstr>
      <vt:lpstr>Airframe Component</vt:lpstr>
      <vt:lpstr>Recovery Component</vt:lpstr>
      <vt:lpstr>Testbed Rocket Goals</vt:lpstr>
      <vt:lpstr>Testing</vt:lpstr>
      <vt:lpstr>Acknowledgements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 Chanes</dc:creator>
  <cp:lastModifiedBy>Nicole Shriver</cp:lastModifiedBy>
  <cp:revision>80</cp:revision>
  <dcterms:created xsi:type="dcterms:W3CDTF">2014-04-01T22:02:56Z</dcterms:created>
  <dcterms:modified xsi:type="dcterms:W3CDTF">2017-04-08T05:23:38Z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0x01010002809634FE2A124B8F573738AF5E3AB7</vt:lpwstr>
  </property>
</Properties>
</file>